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E8DA17-0D74-4289-AE7B-801383071E8B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D8946-D71B-45BC-AE07-BB4063E40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619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8DA17-0D74-4289-AE7B-801383071E8B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D8946-D71B-45BC-AE07-BB4063E40E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4154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데이터 프레임의 세계로</a:t>
            </a:r>
            <a:r>
              <a:rPr lang="en-US" altLang="ko-KR" smtClean="0"/>
              <a:t>!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5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8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91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1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5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24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11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4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725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12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1803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422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30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73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0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614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96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72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3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41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6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735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67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76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823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1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918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80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15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ko-KR" altLang="en-US" smtClean="0"/>
              <a:t>외부</a:t>
            </a:r>
            <a:r>
              <a:rPr lang="en-US" altLang="ko-KR" smtClean="0"/>
              <a:t> data </a:t>
            </a:r>
            <a:r>
              <a:rPr lang="ko-KR" altLang="en-US" smtClean="0"/>
              <a:t>가져오기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외부로 </a:t>
            </a:r>
            <a:r>
              <a:rPr lang="en-US" altLang="ko-KR" smtClean="0"/>
              <a:t>data </a:t>
            </a:r>
            <a:r>
              <a:rPr lang="ko-KR" altLang="en-US" smtClean="0"/>
              <a:t>내보내기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02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2666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5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282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55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087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5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4589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07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197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740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68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410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717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842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ㅍ</a:t>
            </a:r>
            <a:endParaRPr lang="ko-KR" altLang="en-US" dirty="0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91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476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85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599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65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3276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027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6316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40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54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933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69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20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197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55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1995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929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870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9877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688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97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05303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476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244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02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328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87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28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124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01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27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641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</Words>
  <Application>Microsoft Office PowerPoint</Application>
  <PresentationFormat>화면 슬라이드 쇼(4:3)</PresentationFormat>
  <Paragraphs>3</Paragraphs>
  <Slides>77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77</vt:i4>
      </vt:variant>
    </vt:vector>
  </HeadingPairs>
  <TitlesOfParts>
    <vt:vector size="78" baseType="lpstr">
      <vt:lpstr>Office 테마</vt:lpstr>
      <vt:lpstr>데이터 프레임의 세계로!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외부 data 가져오기 외부로 data 내보내기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 프레임의 세계로!</dc:title>
  <dc:creator>student</dc:creator>
  <cp:lastModifiedBy>student</cp:lastModifiedBy>
  <cp:revision>1</cp:revision>
  <dcterms:created xsi:type="dcterms:W3CDTF">2018-01-08T23:50:00Z</dcterms:created>
  <dcterms:modified xsi:type="dcterms:W3CDTF">2018-02-13T02:39:34Z</dcterms:modified>
</cp:coreProperties>
</file>